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77" autoAdjust="0"/>
  </p:normalViewPr>
  <p:slideViewPr>
    <p:cSldViewPr>
      <p:cViewPr varScale="1">
        <p:scale>
          <a:sx n="63" d="100"/>
          <a:sy n="63" d="100"/>
        </p:scale>
        <p:origin x="-15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7D858-78AF-49DC-B4EF-3A3354321EB8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58751-29AA-4FC2-AAC2-CD03A91E53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4663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</a:t>
            </a:r>
            <a:r>
              <a:rPr lang="nl-NL" baseline="0" dirty="0" smtClean="0"/>
              <a:t> huid is een voorbeeld van een weefsel.</a:t>
            </a:r>
          </a:p>
          <a:p>
            <a:r>
              <a:rPr lang="nl-NL" baseline="0" dirty="0" smtClean="0"/>
              <a:t>Bron afbeelding: </a:t>
            </a:r>
            <a:r>
              <a:rPr lang="nl-NL" i="1" baseline="0" dirty="0" smtClean="0"/>
              <a:t>Beiersdorf.nl. (</a:t>
            </a:r>
            <a:r>
              <a:rPr lang="nl-NL" i="1" baseline="0" dirty="0" err="1" smtClean="0"/>
              <a:t>Z.d.</a:t>
            </a:r>
            <a:r>
              <a:rPr lang="nl-NL" i="1" baseline="0" dirty="0" smtClean="0"/>
              <a:t>). Opgeroepen op 05 April ,2016, Menselijke huid: http://www.beiersdorf.nl/innovaties/huid-expertise/menselijke-huid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58751-29AA-4FC2-AAC2-CD03A91E53CB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8452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0" dirty="0" smtClean="0"/>
              <a:t>spierstelsel, bloedvatenstelsel, ademhaling stelsel zijn</a:t>
            </a:r>
            <a:r>
              <a:rPr lang="nl-NL" b="0" baseline="0" dirty="0" smtClean="0"/>
              <a:t> voorbeelden die leerlingen moeten kennen.</a:t>
            </a:r>
          </a:p>
          <a:p>
            <a:r>
              <a:rPr lang="nl-NL" b="0" dirty="0" smtClean="0"/>
              <a:t>Bron</a:t>
            </a:r>
            <a:r>
              <a:rPr lang="nl-NL" b="0" baseline="0" dirty="0" smtClean="0"/>
              <a:t> afbeelding: </a:t>
            </a:r>
            <a:r>
              <a:rPr lang="nl-NL" b="0" i="1" baseline="0" dirty="0" err="1" smtClean="0"/>
              <a:t>depositphotos</a:t>
            </a:r>
            <a:r>
              <a:rPr lang="nl-NL" b="0" i="1" baseline="0" dirty="0" smtClean="0"/>
              <a:t>. 2009/2016, geraadpleegd op 05 April, 2016http://nl.depositphotos.com/13281015/stock-photo-man-muscular-system-anterior-view.html</a:t>
            </a:r>
            <a:endParaRPr lang="nl-NL" b="0" i="1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58751-29AA-4FC2-AAC2-CD03A91E53CB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7675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Bloedvatenstelsel </a:t>
            </a:r>
          </a:p>
          <a:p>
            <a:r>
              <a:rPr lang="nl-NL" dirty="0" smtClean="0"/>
              <a:t>Bron afbeelding: </a:t>
            </a:r>
            <a:r>
              <a:rPr lang="nl-NL" i="1" dirty="0" smtClean="0"/>
              <a:t>kanker.nl</a:t>
            </a:r>
            <a:r>
              <a:rPr lang="nl-NL" i="1" baseline="0" dirty="0" smtClean="0"/>
              <a:t>.( </a:t>
            </a:r>
            <a:r>
              <a:rPr lang="nl-NL" i="1" baseline="0" dirty="0" err="1" smtClean="0"/>
              <a:t>Z.d.</a:t>
            </a:r>
            <a:r>
              <a:rPr lang="nl-NL" i="1" baseline="0" dirty="0" smtClean="0"/>
              <a:t>), geraadpleegd op: 05 April, 2016, van: </a:t>
            </a:r>
            <a:r>
              <a:rPr lang="nl-NL" dirty="0" smtClean="0"/>
              <a:t>https://www.kanker.nl/bibliotheek/kanker/wat-is/1540-bloedvatenstelsel 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58751-29AA-4FC2-AAC2-CD03A91E53CB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55626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Bron afbeelding:</a:t>
            </a:r>
            <a:r>
              <a:rPr lang="nl-NL" i="1" dirty="0" smtClean="0"/>
              <a:t>irun2bfit.simpsite.nl.</a:t>
            </a:r>
            <a:r>
              <a:rPr lang="nl-NL" i="1" baseline="0" dirty="0" smtClean="0"/>
              <a:t> (</a:t>
            </a:r>
            <a:r>
              <a:rPr lang="nl-NL" i="1" baseline="0" dirty="0" err="1" smtClean="0"/>
              <a:t>Z.d.</a:t>
            </a:r>
            <a:r>
              <a:rPr lang="nl-NL" i="1" baseline="0" dirty="0" smtClean="0"/>
              <a:t>), geraadpleegd op 05 April,2016 van:</a:t>
            </a:r>
            <a:r>
              <a:rPr lang="nl-NL" baseline="0" dirty="0" smtClean="0"/>
              <a:t> http://irun2bfit.simpsite.nl/Ademhalingsstelsel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58751-29AA-4FC2-AAC2-CD03A91E53CB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3904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Lijnt 1: celmembraan lijntje 2: </a:t>
            </a:r>
            <a:r>
              <a:rPr lang="nl-NL" dirty="0" err="1" smtClean="0"/>
              <a:t>cystoplasma</a:t>
            </a:r>
            <a:r>
              <a:rPr lang="nl-NL" dirty="0" smtClean="0"/>
              <a:t> lijntje 3 celkern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Bron afbeelding:</a:t>
            </a:r>
            <a:r>
              <a:rPr lang="nl-NL" sz="120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nl-NL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Malmbergmethodes 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(</a:t>
            </a:r>
            <a:r>
              <a:rPr lang="nl-NL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.). Opgeroepen op 5</a:t>
            </a:r>
            <a:r>
              <a:rPr lang="nl-N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April</a:t>
            </a:r>
            <a:r>
              <a:rPr lang="nl-N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2016, cel: http://vo.malmbergmethodes.nl/sites/files/0000004427_KGT3_red.htm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858751-29AA-4FC2-AAC2-CD03A91E53CB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818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876EF9-3049-4291-BF93-790453237743}" type="datetimeFigureOut">
              <a:rPr lang="nl-NL" smtClean="0"/>
              <a:t>5-4-2016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1EC4842-A3C8-47F0-B25B-966F99B94C9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0ahUKEwiQxpDg1vfLAhUEFg8KHTYuA2wQjRwIBw&amp;url=http%3A%2F%2Fwww.beiersdorf.nl%2Finnovaties%2Fhuid-expertise%2Fmenselijke-huid&amp;bvm=bv.118443451,d.ZWU&amp;psig=AFQjCNEKA3Oi23cU-hQQ-Ldxu0soj7Qskg&amp;ust=145995185997417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0ahUKEwi7rdaE2PfLAhVCdw8KHVCFAnQQjRwIBw&amp;url=http%3A%2F%2Fnl.depositphotos.com%2F13281015%2Fstock-photo-man-muscle-anatomy.html&amp;psig=AFQjCNFtaEce4SDfiQDPxeo1XAm3SWKOuA&amp;ust=145995220943440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0ahUKEwjTg46t2ffLAhXC8A4KHeNBAR4QjRwIBw&amp;url=https%3A%2F%2Fwww.kanker.nl%2Fbibliotheek%2Fkanker%2Fwat-is%2F1540-bloedvatenstelsel&amp;bvm=bv.118443451,d.ZWU&amp;psig=AFQjCNEPBIK5H6sJXSV9Z0o3XOWTAjmjIw&amp;ust=14599525814007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l/url?sa=i&amp;rct=j&amp;q=&amp;esrc=s&amp;source=images&amp;cd=&amp;cad=rja&amp;uact=8&amp;ved=0ahUKEwi3v-aA1ffLAhWDZQ8KHdhBBhcQjRwIBw&amp;url=http%3A%2F%2Fwww.10voorbiologie.nl%2Findex.php%3Fcat%3D9%26id%3D946&amp;bvm=bv.118443451,d.ZWU&amp;psig=AFQjCNHQzErTtbwJ-HqylbElI0XtZn4Xaw&amp;ust=145995141771814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Herhaling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Cellen en weefsels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955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7024744" cy="1143000"/>
          </a:xfrm>
        </p:spPr>
        <p:txBody>
          <a:bodyPr>
            <a:normAutofit fontScale="90000"/>
          </a:bodyPr>
          <a:lstStyle/>
          <a:p>
            <a:pPr lvl="0"/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Hoe </a:t>
            </a:r>
            <a:r>
              <a:rPr lang="nl-NL" b="1" dirty="0"/>
              <a:t>noem je cellen die </a:t>
            </a:r>
            <a:r>
              <a:rPr lang="nl-NL" b="1" dirty="0" smtClean="0"/>
              <a:t>bij elkaar </a:t>
            </a:r>
            <a:r>
              <a:rPr lang="nl-NL" b="1" dirty="0"/>
              <a:t>liggen en dezelfde </a:t>
            </a:r>
            <a:r>
              <a:rPr lang="nl-NL" b="1" dirty="0" smtClean="0"/>
              <a:t>functie </a:t>
            </a:r>
            <a:r>
              <a:rPr lang="nl-NL" b="1" dirty="0"/>
              <a:t>hebben</a:t>
            </a:r>
            <a:r>
              <a:rPr lang="nl-NL" b="1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nl-NL" b="1" dirty="0"/>
          </a:p>
          <a:p>
            <a:pPr lvl="0"/>
            <a:r>
              <a:rPr lang="nl-NL" b="1" dirty="0" smtClean="0"/>
              <a:t>Weefsel </a:t>
            </a:r>
          </a:p>
          <a:p>
            <a:pPr lvl="0"/>
            <a:endParaRPr lang="nl-NL" b="1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572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Noem 1 voorbeeld van een weefsel?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0" name="Picture 2" descr="http://www.beiersdorf.nl/~/media/Beiersdorf/research/teaser/hand-on-shoulder-Beiersdorf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20888"/>
            <a:ext cx="6867525" cy="386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19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Noem drie soorten organenstelsels</a:t>
            </a:r>
            <a:endParaRPr lang="nl-NL" dirty="0"/>
          </a:p>
        </p:txBody>
      </p:sp>
      <p:pic>
        <p:nvPicPr>
          <p:cNvPr id="3074" name="Picture 2" descr="http://st.depositphotos.com/1265046/1328/i/950/depositphotos_13281015-Man-muscular-system-anterior-view-in-body-builder-position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40768"/>
            <a:ext cx="3312368" cy="5172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r>
              <a:rPr lang="nl-NL" b="1" dirty="0" smtClean="0"/>
              <a:t>Spierstelsel 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4700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412776"/>
            <a:ext cx="6777317" cy="3508977"/>
          </a:xfrm>
        </p:spPr>
        <p:txBody>
          <a:bodyPr/>
          <a:lstStyle/>
          <a:p>
            <a:r>
              <a:rPr lang="nl-NL" b="1" dirty="0"/>
              <a:t>B</a:t>
            </a:r>
            <a:r>
              <a:rPr lang="nl-NL" b="1" dirty="0" smtClean="0"/>
              <a:t>loedvatenstelsel</a:t>
            </a:r>
            <a:endParaRPr lang="nl-NL" b="1" dirty="0"/>
          </a:p>
        </p:txBody>
      </p:sp>
      <p:pic>
        <p:nvPicPr>
          <p:cNvPr id="4098" name="Picture 2" descr="https://www.kanker.nl/uploads/image_element/content/13878/20150911_KAN_bloedvaten_def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060848"/>
            <a:ext cx="524629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6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1293" y="1484784"/>
            <a:ext cx="6777317" cy="3508977"/>
          </a:xfrm>
        </p:spPr>
        <p:txBody>
          <a:bodyPr/>
          <a:lstStyle/>
          <a:p>
            <a:r>
              <a:rPr lang="nl-NL" b="1" dirty="0" smtClean="0"/>
              <a:t>Ademhaling stelsel </a:t>
            </a:r>
            <a:endParaRPr lang="nl-NL" b="1" dirty="0"/>
          </a:p>
        </p:txBody>
      </p:sp>
      <p:pic>
        <p:nvPicPr>
          <p:cNvPr id="5122" name="Picture 2" descr="http://irun2bfit.simpsite.nl/userdata3/72569/Home/Schermafbeelding_2013-04-19_om_10.30.4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060848"/>
            <a:ext cx="47625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09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71600" y="629816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Benoem de onderdelen </a:t>
            </a:r>
            <a:r>
              <a:rPr lang="nl-NL" dirty="0" smtClean="0"/>
              <a:t>die je </a:t>
            </a:r>
            <a:r>
              <a:rPr lang="nl-NL" dirty="0"/>
              <a:t>in de afbeelding ziet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nl-NL" dirty="0"/>
          </a:p>
        </p:txBody>
      </p:sp>
      <p:pic>
        <p:nvPicPr>
          <p:cNvPr id="1026" name="Picture 2" descr="http://www.10voorbiologie.nl/afbfczw/H29%20Cellen%20(Havo)/290102vergelijk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67"/>
          <a:stretch/>
        </p:blipFill>
        <p:spPr bwMode="auto">
          <a:xfrm>
            <a:off x="2428528" y="1916832"/>
            <a:ext cx="4303712" cy="4564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0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37</TotalTime>
  <Words>159</Words>
  <Application>Microsoft Office PowerPoint</Application>
  <PresentationFormat>Diavoorstelling (4:3)</PresentationFormat>
  <Paragraphs>27</Paragraphs>
  <Slides>7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Austin</vt:lpstr>
      <vt:lpstr>Herhaling </vt:lpstr>
      <vt:lpstr> Hoe noem je cellen die bij elkaar liggen en dezelfde functie hebben?</vt:lpstr>
      <vt:lpstr>Noem 1 voorbeeld van een weefsel?</vt:lpstr>
      <vt:lpstr>Noem drie soorten organenstelsels</vt:lpstr>
      <vt:lpstr>PowerPoint-presentatie</vt:lpstr>
      <vt:lpstr>PowerPoint-presentatie</vt:lpstr>
      <vt:lpstr>Benoem de onderdelen die je in de afbeelding ziet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Herhaling</dc:title>
  <dc:creator>ev</dc:creator>
  <cp:lastModifiedBy>ev</cp:lastModifiedBy>
  <cp:revision>6</cp:revision>
  <dcterms:created xsi:type="dcterms:W3CDTF">2016-04-05T14:01:34Z</dcterms:created>
  <dcterms:modified xsi:type="dcterms:W3CDTF">2016-04-05T14:38:43Z</dcterms:modified>
</cp:coreProperties>
</file>